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2"/>
    <p:sldMasterId id="2147483732" r:id="rId3"/>
  </p:sldMasterIdLst>
  <p:notesMasterIdLst>
    <p:notesMasterId r:id="rId41"/>
  </p:notesMasterIdLst>
  <p:handoutMasterIdLst>
    <p:handoutMasterId r:id="rId42"/>
  </p:handoutMasterIdLst>
  <p:sldIdLst>
    <p:sldId id="264" r:id="rId4"/>
    <p:sldId id="265" r:id="rId5"/>
    <p:sldId id="266" r:id="rId6"/>
    <p:sldId id="267" r:id="rId7"/>
    <p:sldId id="268" r:id="rId8"/>
    <p:sldId id="300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91" autoAdjust="0"/>
    <p:restoredTop sz="86833" autoAdjust="0"/>
  </p:normalViewPr>
  <p:slideViewPr>
    <p:cSldViewPr showGuides="1">
      <p:cViewPr>
        <p:scale>
          <a:sx n="70" d="100"/>
          <a:sy n="70" d="100"/>
        </p:scale>
        <p:origin x="-72" y="-72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3/18/2014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3/18/2014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2E1A4B92-66D1-40AB-ABBB-146A9EF97C5E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024D-D0BE-4AEF-991A-381246D0277A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EE-1656-4CFE-9E08-8F7DDC864CFB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88825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983" y="4114800"/>
            <a:ext cx="10512860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983" y="5338170"/>
            <a:ext cx="10512860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47408-43F5-4948-B3F5-581CA70CD47B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88825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3429001"/>
            <a:ext cx="95987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029" y="5340096"/>
            <a:ext cx="95987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51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0278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2953" y="1825625"/>
            <a:ext cx="50278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E734-9D14-4AE8-AF25-2B1FA70DF5AD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69" y="1828800"/>
            <a:ext cx="502789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69" y="2514601"/>
            <a:ext cx="502789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541" y="1828800"/>
            <a:ext cx="502789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541" y="2514601"/>
            <a:ext cx="502789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8189-FB3A-4490-9794-0B5C4F2491CE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7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957-DECD-438A-A1DC-DF8A26B33E5F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D58F-CA30-4816-9449-1A574638B435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6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36" y="1524000"/>
            <a:ext cx="3428107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685800"/>
            <a:ext cx="6399133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2736" y="3581400"/>
            <a:ext cx="3428107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9A23-59A0-4153-A5B8-CFB743712DC2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2EFC-7D13-464C-817E-D80F025606B2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36" y="1527048"/>
            <a:ext cx="3428107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7980" y="685800"/>
            <a:ext cx="6399133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2737" y="3581400"/>
            <a:ext cx="3428106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B2D-8485-4D72-97B8-213A6AB18FCC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8FF-7716-4C2F-87BF-11D47B775C4E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9156" y="365125"/>
            <a:ext cx="1599783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1" y="365125"/>
            <a:ext cx="8532178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3032-BE53-4A9F-A1C3-A7B7ACE7C391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BC49-2FD1-4026-92FE-2D056C629C66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61F3-994D-4491-81E5-4D65C1CF7846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1CF2-C4C8-4615-A223-CDD0E4A744CB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0212E-5C01-498D-A978-F7D2DF183B85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8BFD-06F4-4312-936C-1ABF16DD5E17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CC6D-C9F9-4C3E-A02B-219694690346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9E155B8-47A8-485F-957E-21E5D82402B2}" type="datetime1">
              <a:rPr lang="en-US" smtClean="0"/>
              <a:t>3/18/2014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6492239"/>
            <a:ext cx="12185651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3416" y="6549716"/>
            <a:ext cx="1667426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17EDA3D8-27D7-4117-9D2C-54B3B2073856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3/18/2014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0901" y="6549716"/>
            <a:ext cx="84399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0843" y="6549716"/>
            <a:ext cx="446245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61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3733800"/>
            <a:ext cx="10512860" cy="115844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erlin Sans FB" pitchFamily="34" charset="0"/>
              </a:rPr>
              <a:t>GARMENTS INVENTORY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91707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Check delivery status 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submit order form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form </a:t>
            </a:r>
            <a:r>
              <a:rPr lang="en-US" dirty="0" smtClean="0"/>
              <a:t>submitted </a:t>
            </a:r>
            <a:r>
              <a:rPr lang="en-US" dirty="0"/>
              <a:t>successfully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84" y="1828800"/>
            <a:ext cx="732665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storage menu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</p:spPr>
      </p:pic>
    </p:spTree>
    <p:extLst>
      <p:ext uri="{BB962C8B-B14F-4D97-AF65-F5344CB8AC3E}">
        <p14:creationId xmlns:p14="http://schemas.microsoft.com/office/powerpoint/2010/main" val="71423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view pending orders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selecting </a:t>
            </a:r>
            <a:r>
              <a:rPr lang="en-US" dirty="0"/>
              <a:t>a form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5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type </a:t>
            </a:r>
            <a:r>
              <a:rPr lang="en-US" dirty="0" smtClean="0"/>
              <a:t>successful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10" y="1828800"/>
            <a:ext cx="714640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type </a:t>
            </a:r>
            <a:r>
              <a:rPr lang="en-US" dirty="0" smtClean="0"/>
              <a:t>not </a:t>
            </a:r>
            <a:r>
              <a:rPr lang="en-US" dirty="0"/>
              <a:t>successful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91" y="1828800"/>
            <a:ext cx="703164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quantity </a:t>
            </a:r>
            <a:r>
              <a:rPr lang="en-US" dirty="0" smtClean="0"/>
              <a:t>successful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19" y="1828800"/>
            <a:ext cx="773778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quantity not successful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19" y="1828800"/>
            <a:ext cx="773778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GRAPHICAL 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0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view </a:t>
            </a:r>
            <a:r>
              <a:rPr lang="en-US" dirty="0"/>
              <a:t>notifications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approve order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0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</a:t>
            </a:r>
            <a:r>
              <a:rPr lang="en-US" dirty="0" smtClean="0"/>
              <a:t>selecting a form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19" y="1828800"/>
            <a:ext cx="773778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user is not authorized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84" y="1828800"/>
            <a:ext cx="732665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home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</p:spPr>
      </p:pic>
    </p:spTree>
    <p:extLst>
      <p:ext uri="{BB962C8B-B14F-4D97-AF65-F5344CB8AC3E}">
        <p14:creationId xmlns:p14="http://schemas.microsoft.com/office/powerpoint/2010/main" val="29633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Set floor wise limit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0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production status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</p:spPr>
      </p:pic>
    </p:spTree>
    <p:extLst>
      <p:ext uri="{BB962C8B-B14F-4D97-AF65-F5344CB8AC3E}">
        <p14:creationId xmlns:p14="http://schemas.microsoft.com/office/powerpoint/2010/main" val="30621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production status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cutting section balance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0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sewing section balance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7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welcome screen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676400"/>
            <a:ext cx="7772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3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packing section balance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5212" y="457200"/>
            <a:ext cx="8686801" cy="1066800"/>
          </a:xfrm>
        </p:spPr>
        <p:txBody>
          <a:bodyPr/>
          <a:lstStyle/>
          <a:p>
            <a:r>
              <a:rPr lang="en-US" dirty="0"/>
              <a:t>Balance updated successfully: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84" y="1828800"/>
            <a:ext cx="732665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delivery </a:t>
            </a:r>
            <a:r>
              <a:rPr lang="en-US" dirty="0"/>
              <a:t>section menu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9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client info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9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 delivery process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8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delivery status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 client response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6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Check delivery status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3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if Log-in successful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84" y="1828800"/>
            <a:ext cx="7326657" cy="4191000"/>
          </a:xfrm>
        </p:spPr>
      </p:pic>
    </p:spTree>
    <p:extLst>
      <p:ext uri="{BB962C8B-B14F-4D97-AF65-F5344CB8AC3E}">
        <p14:creationId xmlns:p14="http://schemas.microsoft.com/office/powerpoint/2010/main" val="229996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if Log-in not successful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814015"/>
            <a:ext cx="8686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 user clicks ‘forgot your password’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office home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981200"/>
            <a:ext cx="7115290" cy="4191000"/>
          </a:xfrm>
        </p:spPr>
      </p:pic>
    </p:spTree>
    <p:extLst>
      <p:ext uri="{BB962C8B-B14F-4D97-AF65-F5344CB8AC3E}">
        <p14:creationId xmlns:p14="http://schemas.microsoft.com/office/powerpoint/2010/main" val="30453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check production balance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Check storage balance 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1828800"/>
            <a:ext cx="711529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Business strategy presentation" id="{8652783A-F43B-4C47-8F3C-48F967BE0382}" vid="{232EED29-0899-40B2-8969-E379F11A5395}"/>
    </a:ext>
  </a:extLst>
</a:theme>
</file>

<file path=ppt/theme/theme2.xml><?xml version="1.0" encoding="utf-8"?>
<a:theme xmlns:a="http://schemas.openxmlformats.org/drawingml/2006/main" name="TS103031010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0E1DFAE-A563-49ED-B827-D954CB21C6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TS103460663</Template>
  <TotalTime>0</TotalTime>
  <Words>171</Words>
  <Application>Microsoft Office PowerPoint</Application>
  <PresentationFormat>Custom</PresentationFormat>
  <Paragraphs>73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Business strategy presentation</vt:lpstr>
      <vt:lpstr>TS103031010</vt:lpstr>
      <vt:lpstr>GARMENTS INVENTORY MANAGEMENT SYSTEM</vt:lpstr>
      <vt:lpstr>          GRAPHICAL USER INTERFACE</vt:lpstr>
      <vt:lpstr>                welcome screen</vt:lpstr>
      <vt:lpstr>             if Log-in successful</vt:lpstr>
      <vt:lpstr>             if Log-in not successful</vt:lpstr>
      <vt:lpstr>If the user clicks ‘forgot your password’</vt:lpstr>
      <vt:lpstr>Main office home</vt:lpstr>
      <vt:lpstr>check production balance </vt:lpstr>
      <vt:lpstr>Check storage balance </vt:lpstr>
      <vt:lpstr>Check delivery status </vt:lpstr>
      <vt:lpstr>submit order form </vt:lpstr>
      <vt:lpstr>order form submitted successfully</vt:lpstr>
      <vt:lpstr>storage menu</vt:lpstr>
      <vt:lpstr>view pending orders</vt:lpstr>
      <vt:lpstr>after selecting a form</vt:lpstr>
      <vt:lpstr>match type successful</vt:lpstr>
      <vt:lpstr>match type not successful</vt:lpstr>
      <vt:lpstr>match quantity successful</vt:lpstr>
      <vt:lpstr>Match quantity not successful </vt:lpstr>
      <vt:lpstr>                 view notifications</vt:lpstr>
      <vt:lpstr>approve order </vt:lpstr>
      <vt:lpstr>After selecting a form</vt:lpstr>
      <vt:lpstr>If user is not authorized</vt:lpstr>
      <vt:lpstr>Production home</vt:lpstr>
      <vt:lpstr>Set floor wise limit</vt:lpstr>
      <vt:lpstr>check production status </vt:lpstr>
      <vt:lpstr>update production status </vt:lpstr>
      <vt:lpstr>Updating the cutting section balance</vt:lpstr>
      <vt:lpstr>Updating the sewing section balance</vt:lpstr>
      <vt:lpstr>Updating the packing section balance</vt:lpstr>
      <vt:lpstr>Balance updated successfully: </vt:lpstr>
      <vt:lpstr> delivery section menu</vt:lpstr>
      <vt:lpstr>                        client info</vt:lpstr>
      <vt:lpstr>propose delivery process </vt:lpstr>
      <vt:lpstr>update delivery status</vt:lpstr>
      <vt:lpstr>get client response </vt:lpstr>
      <vt:lpstr>Check delivery status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2014-01-27T22:02:27Z</dcterms:created>
  <dcterms:modified xsi:type="dcterms:W3CDTF">2014-03-18T05:43:01Z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TC034606639991</vt:lpwstr>
  </property>
</Properties>
</file>